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5"/>
  </p:notesMasterIdLst>
  <p:sldIdLst>
    <p:sldId id="302" r:id="rId4"/>
    <p:sldId id="303" r:id="rId6"/>
    <p:sldId id="304" r:id="rId7"/>
    <p:sldId id="305" r:id="rId8"/>
    <p:sldId id="306" r:id="rId9"/>
    <p:sldId id="307" r:id="rId10"/>
    <p:sldId id="308" r:id="rId11"/>
    <p:sldId id="318" r:id="rId12"/>
    <p:sldId id="309" r:id="rId13"/>
    <p:sldId id="310" r:id="rId14"/>
    <p:sldId id="311" r:id="rId15"/>
    <p:sldId id="312" r:id="rId16"/>
    <p:sldId id="313" r:id="rId17"/>
    <p:sldId id="314" r:id="rId18"/>
    <p:sldId id="319" r:id="rId19"/>
    <p:sldId id="315" r:id="rId20"/>
    <p:sldId id="317" r:id="rId21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104871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en-US"/>
          </a:p>
        </p:txBody>
      </p:sp>
      <p:sp>
        <p:nvSpPr>
          <p:cNvPr id="104871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4871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2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1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2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1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1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9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9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4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5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6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6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7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22" name="Text 0"/>
          <p:cNvSpPr/>
          <p:nvPr/>
        </p:nvSpPr>
        <p:spPr>
          <a:xfrm>
            <a:off x="571500" y="150018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上周总结</a:t>
            </a:r>
            <a:r>
              <a:rPr lang="zh-CN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与</a:t>
            </a:r>
            <a:r>
              <a:rPr lang="zh-CN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计划</a:t>
            </a:r>
            <a:endParaRPr lang="en-US" sz="3750" dirty="0"/>
          </a:p>
        </p:txBody>
      </p:sp>
      <p:sp>
        <p:nvSpPr>
          <p:cNvPr id="1048623" name="Text 1"/>
          <p:cNvSpPr/>
          <p:nvPr/>
        </p:nvSpPr>
        <p:spPr>
          <a:xfrm>
            <a:off x="571500" y="2243138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endParaRPr lang="en-US" sz="225" dirty="0"/>
          </a:p>
        </p:txBody>
      </p:sp>
      <p:sp>
        <p:nvSpPr>
          <p:cNvPr id="1048624" name="Shape 2"/>
          <p:cNvSpPr/>
          <p:nvPr/>
        </p:nvSpPr>
        <p:spPr>
          <a:xfrm>
            <a:off x="571500" y="2976563"/>
            <a:ext cx="604838" cy="114300"/>
          </a:xfrm>
          <a:prstGeom prst="rect">
            <a:avLst/>
          </a:prstGeom>
          <a:solidFill>
            <a:srgbClr val="5438FF"/>
          </a:solidFill>
        </p:spPr>
      </p:sp>
      <p:sp>
        <p:nvSpPr>
          <p:cNvPr id="1048625" name="Text 3"/>
          <p:cNvSpPr/>
          <p:nvPr/>
        </p:nvSpPr>
        <p:spPr>
          <a:xfrm>
            <a:off x="571500" y="3424238"/>
            <a:ext cx="8001000" cy="2190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725"/>
              </a:lnSpc>
              <a:buNone/>
            </a:pPr>
            <a:r>
              <a:rPr 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母永胜</a:t>
            </a:r>
            <a:endParaRPr lang="en-US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6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9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学习内容</a:t>
            </a:r>
            <a:endParaRPr lang="zh-CN" altLang="en-US" sz="2250" dirty="0"/>
          </a:p>
        </p:txBody>
      </p:sp>
      <p:sp>
        <p:nvSpPr>
          <p:cNvPr id="1048696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97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98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99" name="文本框 5"/>
          <p:cNvSpPr txBox="1"/>
          <p:nvPr/>
        </p:nvSpPr>
        <p:spPr>
          <a:xfrm>
            <a:off x="570230" y="1028700"/>
            <a:ext cx="7468870" cy="355854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 </a:t>
            </a:r>
            <a:r>
              <a:rPr lang="zh-CN" altLang="en-US"/>
              <a:t>了解</a:t>
            </a:r>
            <a:r>
              <a:rPr lang="en-US" altLang="zh-CN"/>
              <a:t>GPU</a:t>
            </a:r>
            <a:r>
              <a:rPr lang="zh-CN" altLang="en-US"/>
              <a:t>硬件及开发环境</a:t>
            </a:r>
            <a:r>
              <a:rPr lang="en-US" altLang="zh-CN"/>
              <a:t> </a:t>
            </a:r>
            <a:r>
              <a:rPr lang="zh-CN" altLang="en-US"/>
              <a:t>模型部署及使用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服务器打开</a:t>
            </a:r>
            <a:r>
              <a:rPr lang="en-US" altLang="zh-CN"/>
              <a:t>root/temp </a:t>
            </a:r>
            <a:r>
              <a:rPr lang="zh-CN" altLang="en-US"/>
              <a:t>文件夹，模型运行快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检查是否有</a:t>
            </a:r>
            <a:r>
              <a:rPr lang="en-US" altLang="zh-CN"/>
              <a:t>modelscope</a:t>
            </a:r>
            <a:r>
              <a:rPr lang="zh-CN" altLang="en-US"/>
              <a:t>以及</a:t>
            </a:r>
            <a:r>
              <a:rPr lang="en-US" altLang="zh-CN"/>
              <a:t>python</a:t>
            </a:r>
            <a:r>
              <a:rPr lang="zh-CN" altLang="en-US"/>
              <a:t>，若没有，安装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下载模型，模型后加文件目录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安装依赖包，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创建</a:t>
            </a:r>
            <a:r>
              <a:rPr lang="en-US" altLang="zh-CN"/>
              <a:t>api</a:t>
            </a:r>
            <a:r>
              <a:rPr lang="zh-CN" altLang="en-US"/>
              <a:t>接口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调用</a:t>
            </a:r>
            <a:r>
              <a:rPr lang="en-US" altLang="zh-CN"/>
              <a:t>api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7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70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问题</a:t>
            </a:r>
            <a:endParaRPr lang="zh-CN" altLang="en-US" sz="2250" dirty="0"/>
          </a:p>
        </p:txBody>
      </p:sp>
      <p:sp>
        <p:nvSpPr>
          <p:cNvPr id="1048705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706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707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708" name="文本框 5"/>
          <p:cNvSpPr txBox="1"/>
          <p:nvPr/>
        </p:nvSpPr>
        <p:spPr>
          <a:xfrm>
            <a:off x="616585" y="928370"/>
            <a:ext cx="74314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租用</a:t>
            </a:r>
            <a:r>
              <a:rPr lang="en-US" altLang="zh-CN"/>
              <a:t>20</a:t>
            </a:r>
            <a:r>
              <a:rPr lang="zh-CN" altLang="en-US"/>
              <a:t>系服务器算力不够，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解决办法：更换成</a:t>
            </a:r>
            <a:r>
              <a:rPr lang="en-US" altLang="zh-CN"/>
              <a:t>40</a:t>
            </a:r>
            <a:r>
              <a:rPr lang="zh-CN" altLang="en-US"/>
              <a:t>系服务器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15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AI辅助编程与应用</a:t>
            </a:r>
            <a:endParaRPr lang="en-US" sz="3750" dirty="0"/>
          </a:p>
        </p:txBody>
      </p:sp>
      <p:sp>
        <p:nvSpPr>
          <p:cNvPr id="1048616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666666">
              <a:alpha val="30000"/>
            </a:srgbClr>
          </a:solidFill>
        </p:spPr>
      </p:sp>
      <p:sp>
        <p:nvSpPr>
          <p:cNvPr id="1048617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18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7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04</a:t>
            </a:r>
            <a:endParaRPr lang="en-US" sz="22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56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07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学习内容</a:t>
            </a:r>
            <a:endParaRPr lang="zh-CN" altLang="en-US" sz="2250" dirty="0"/>
          </a:p>
        </p:txBody>
      </p:sp>
      <p:sp>
        <p:nvSpPr>
          <p:cNvPr id="1048608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09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10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11" name="文本框 5"/>
          <p:cNvSpPr txBox="1"/>
          <p:nvPr/>
        </p:nvSpPr>
        <p:spPr>
          <a:xfrm>
            <a:off x="570230" y="1028700"/>
            <a:ext cx="8140700" cy="3025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学习了微信小程序的开发以及小游戏开发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第一步将要生成程序的需求功能输入给</a:t>
            </a:r>
            <a:r>
              <a:rPr lang="en-US" altLang="zh-CN"/>
              <a:t>AI,</a:t>
            </a:r>
            <a:r>
              <a:rPr lang="zh-CN" altLang="en-US"/>
              <a:t>对生成的代码进行测试。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第二部调试代码，完善功能。然后重复整个过程，直至小程序达到要求。如有必要则回退版本并尝试不同方法。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学会了找数据库</a:t>
            </a:r>
            <a:r>
              <a:rPr lang="en-US" altLang="zh-CN"/>
              <a:t>Context7,</a:t>
            </a:r>
            <a:r>
              <a:rPr lang="zh-CN" altLang="en-US"/>
              <a:t>目前已经汇总了</a:t>
            </a:r>
            <a:r>
              <a:rPr lang="en-US" altLang="zh-CN"/>
              <a:t>7000+</a:t>
            </a:r>
            <a:r>
              <a:rPr lang="zh-CN" altLang="en-US"/>
              <a:t>个库的信息，很多都是比较流行的常用库。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[openrouter.ai](http://openrouter.ai).com  </a:t>
            </a:r>
            <a:r>
              <a:rPr lang="zh-CN" altLang="en-US"/>
              <a:t>用</a:t>
            </a:r>
            <a:r>
              <a:rPr lang="en-US" altLang="zh-CN"/>
              <a:t>Google mini api</a:t>
            </a:r>
            <a:r>
              <a:rPr lang="zh-CN" altLang="en-US"/>
              <a:t>平替</a:t>
            </a:r>
            <a:r>
              <a:rPr lang="en-US" altLang="zh-CN"/>
              <a:t>open aiapi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593" name="Text 1"/>
          <p:cNvSpPr/>
          <p:nvPr/>
        </p:nvSpPr>
        <p:spPr>
          <a:xfrm>
            <a:off x="285750" y="350343"/>
            <a:ext cx="8001000" cy="39970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</p:txBody>
      </p:sp>
      <p:sp>
        <p:nvSpPr>
          <p:cNvPr id="1048594" name="Text 2"/>
          <p:cNvSpPr/>
          <p:nvPr/>
        </p:nvSpPr>
        <p:spPr>
          <a:xfrm>
            <a:off x="285750" y="3309938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95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96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pic>
        <p:nvPicPr>
          <p:cNvPr id="1" name="图片 0" descr="1ab8fd008a5cf29f50ee233d1618f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527175"/>
            <a:ext cx="2732405" cy="2049145"/>
          </a:xfrm>
          <a:prstGeom prst="rect">
            <a:avLst/>
          </a:prstGeom>
        </p:spPr>
      </p:pic>
      <p:pic>
        <p:nvPicPr>
          <p:cNvPr id="2" name="图片 1" descr="根据图片写提示词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700" y="1369695"/>
            <a:ext cx="2257425" cy="2257425"/>
          </a:xfrm>
          <a:prstGeom prst="rect">
            <a:avLst/>
          </a:prstGeom>
        </p:spPr>
      </p:pic>
      <p:pic>
        <p:nvPicPr>
          <p:cNvPr id="3" name="图片 2" descr="根据图片写提示词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3595" y="1369695"/>
            <a:ext cx="2178685" cy="21786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593" name="Text 1"/>
          <p:cNvSpPr/>
          <p:nvPr/>
        </p:nvSpPr>
        <p:spPr>
          <a:xfrm>
            <a:off x="285750" y="350343"/>
            <a:ext cx="8001000" cy="39970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上周</a:t>
            </a:r>
            <a:r>
              <a:rPr lang="zh-CN" altLang="en-US" sz="2250" dirty="0"/>
              <a:t>出勤</a:t>
            </a:r>
            <a:r>
              <a:rPr lang="zh-CN" altLang="en-US" sz="2250" dirty="0"/>
              <a:t>率</a:t>
            </a:r>
            <a:r>
              <a:rPr lang="en-US" altLang="zh-CN" sz="2250" dirty="0"/>
              <a:t>1</a:t>
            </a:r>
            <a:r>
              <a:rPr lang="en-US" altLang="zh-CN" sz="2250" dirty="0"/>
              <a:t>0</a:t>
            </a:r>
            <a:r>
              <a:rPr lang="en-US" altLang="zh-CN" sz="2250" dirty="0"/>
              <a:t>0</a:t>
            </a:r>
            <a:r>
              <a:rPr lang="zh-CN" altLang="zh-CN" sz="2250" dirty="0"/>
              <a:t>％</a:t>
            </a:r>
            <a:r>
              <a:rPr lang="en-US" altLang="zh-CN" sz="2250" dirty="0"/>
              <a:t> 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zh-CN" sz="2250" dirty="0"/>
              <a:t>笔记</a:t>
            </a:r>
            <a:r>
              <a:rPr lang="zh-CN" altLang="zh-CN" sz="2250" dirty="0"/>
              <a:t>提交</a:t>
            </a:r>
            <a:r>
              <a:rPr lang="zh-CN" altLang="zh-CN" sz="2250" dirty="0"/>
              <a:t>情况</a:t>
            </a:r>
            <a:r>
              <a:rPr lang="en-US" altLang="zh-CN" sz="2250" dirty="0"/>
              <a:t> </a:t>
            </a:r>
            <a:r>
              <a:rPr lang="zh-CN" altLang="zh-CN" sz="2250" dirty="0"/>
              <a:t>全部</a:t>
            </a:r>
            <a:r>
              <a:rPr lang="zh-CN" altLang="zh-CN" sz="2250" dirty="0"/>
              <a:t>提交</a:t>
            </a:r>
            <a:r>
              <a:rPr lang="en-US" altLang="zh-CN" sz="2250" dirty="0"/>
              <a:t> 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作业</a:t>
            </a:r>
            <a:r>
              <a:rPr lang="zh-CN" altLang="en-US" sz="2250" dirty="0"/>
              <a:t>全部</a:t>
            </a:r>
            <a:r>
              <a:rPr lang="zh-CN" altLang="en-US" sz="2250" dirty="0"/>
              <a:t>完成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</p:txBody>
      </p:sp>
      <p:sp>
        <p:nvSpPr>
          <p:cNvPr id="1048594" name="Text 2"/>
          <p:cNvSpPr/>
          <p:nvPr/>
        </p:nvSpPr>
        <p:spPr>
          <a:xfrm>
            <a:off x="285750" y="3309938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95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96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577" name="Text 1"/>
          <p:cNvSpPr/>
          <p:nvPr/>
        </p:nvSpPr>
        <p:spPr>
          <a:xfrm>
            <a:off x="550545" y="565785"/>
            <a:ext cx="7736205" cy="378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下周</a:t>
            </a:r>
            <a:r>
              <a:rPr lang="zh-CN" altLang="en-US" sz="2250" dirty="0"/>
              <a:t>计划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若无</a:t>
            </a:r>
            <a:r>
              <a:rPr lang="zh-CN" altLang="en-US" sz="2250" dirty="0"/>
              <a:t>特殊</a:t>
            </a:r>
            <a:r>
              <a:rPr lang="zh-CN" altLang="en-US" sz="2250" dirty="0"/>
              <a:t>情况</a:t>
            </a:r>
            <a:r>
              <a:rPr lang="zh-CN" altLang="en-US" sz="2250" dirty="0"/>
              <a:t>，</a:t>
            </a:r>
            <a:r>
              <a:rPr lang="zh-CN" altLang="en-US" sz="2250" dirty="0"/>
              <a:t>出勤</a:t>
            </a:r>
            <a:r>
              <a:rPr lang="zh-CN" altLang="en-US" sz="2250" dirty="0"/>
              <a:t>率</a:t>
            </a:r>
            <a:r>
              <a:rPr lang="en-US" altLang="zh-CN" sz="2250" dirty="0"/>
              <a:t>1</a:t>
            </a:r>
            <a:r>
              <a:rPr lang="en-US" altLang="zh-CN" sz="2250" dirty="0"/>
              <a:t>0</a:t>
            </a:r>
            <a:r>
              <a:rPr lang="en-US" altLang="zh-CN" sz="2250" dirty="0"/>
              <a:t>0</a:t>
            </a:r>
            <a:r>
              <a:rPr lang="zh-CN" altLang="zh-CN" sz="2250" dirty="0"/>
              <a:t>％</a:t>
            </a:r>
            <a:r>
              <a:rPr lang="en-US" altLang="zh-CN" sz="2250" dirty="0"/>
              <a:t> 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zh-CN" sz="2250" dirty="0"/>
              <a:t>笔记</a:t>
            </a:r>
            <a:r>
              <a:rPr lang="zh-CN" altLang="zh-CN" sz="2250" dirty="0"/>
              <a:t>提交</a:t>
            </a:r>
            <a:r>
              <a:rPr lang="zh-CN" altLang="zh-CN" sz="2250" dirty="0"/>
              <a:t>情况</a:t>
            </a:r>
            <a:r>
              <a:rPr lang="en-US" altLang="zh-CN" sz="2250" dirty="0"/>
              <a:t> </a:t>
            </a:r>
            <a:r>
              <a:rPr lang="zh-CN" altLang="zh-CN" sz="2250" dirty="0"/>
              <a:t>全部</a:t>
            </a:r>
            <a:r>
              <a:rPr lang="zh-CN" altLang="zh-CN" sz="2250" dirty="0"/>
              <a:t>提交</a:t>
            </a:r>
            <a:r>
              <a:rPr lang="en-US" altLang="zh-CN" sz="2250" dirty="0"/>
              <a:t> 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作业</a:t>
            </a:r>
            <a:r>
              <a:rPr lang="zh-CN" altLang="en-US" sz="2250" dirty="0"/>
              <a:t>全部</a:t>
            </a:r>
            <a:r>
              <a:rPr lang="zh-CN" altLang="en-US" sz="2250" dirty="0"/>
              <a:t>完成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计划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学会看报错</a:t>
            </a:r>
            <a:r>
              <a:rPr lang="zh-CN" altLang="en-US" sz="2250" dirty="0"/>
              <a:t>，</a:t>
            </a:r>
            <a:r>
              <a:rPr lang="zh-CN" altLang="en-US" sz="2250" dirty="0"/>
              <a:t>不能</a:t>
            </a:r>
            <a:r>
              <a:rPr lang="zh-CN" altLang="en-US" sz="2250" dirty="0"/>
              <a:t>简单</a:t>
            </a:r>
            <a:r>
              <a:rPr lang="zh-CN" altLang="en-US" sz="2250" dirty="0"/>
              <a:t>的</a:t>
            </a:r>
            <a:r>
              <a:rPr lang="zh-CN" altLang="en-US" sz="2250" dirty="0"/>
              <a:t>错误</a:t>
            </a:r>
            <a:r>
              <a:rPr lang="zh-CN" altLang="en-US" sz="2250" dirty="0"/>
              <a:t>还用</a:t>
            </a:r>
            <a:r>
              <a:rPr lang="en-US" altLang="zh-CN" sz="2250" dirty="0"/>
              <a:t>AI</a:t>
            </a:r>
            <a:r>
              <a:rPr lang="zh-CN" altLang="zh-CN" sz="2250" dirty="0"/>
              <a:t>解决</a:t>
            </a:r>
            <a:endParaRPr lang="zh-CN" altLang="zh-CN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zh-CN" sz="2250" dirty="0"/>
              <a:t>优化</a:t>
            </a:r>
            <a:r>
              <a:rPr lang="en-US" altLang="zh-CN" sz="2250" dirty="0"/>
              <a:t>AI</a:t>
            </a:r>
            <a:r>
              <a:rPr lang="zh-CN" altLang="en-US" sz="2250" dirty="0"/>
              <a:t>的</a:t>
            </a:r>
            <a:r>
              <a:rPr lang="en-US" altLang="zh-CN" sz="2250" dirty="0"/>
              <a:t>prompt</a:t>
            </a:r>
            <a:r>
              <a:rPr lang="zh-CN" altLang="en-US" sz="2250" dirty="0"/>
              <a:t>，让</a:t>
            </a:r>
            <a:r>
              <a:rPr lang="en-US" altLang="zh-CN" sz="2250" dirty="0"/>
              <a:t>AI</a:t>
            </a:r>
            <a:r>
              <a:rPr lang="zh-CN" altLang="en-US" sz="2250" dirty="0"/>
              <a:t>更好的实现需求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去</a:t>
            </a:r>
            <a:r>
              <a:rPr lang="en-US" altLang="zh-CN" sz="2250" dirty="0"/>
              <a:t>CSDN</a:t>
            </a:r>
            <a:r>
              <a:rPr lang="zh-CN" altLang="zh-CN" sz="2250" dirty="0"/>
              <a:t>或者</a:t>
            </a:r>
            <a:r>
              <a:rPr lang="en-US" altLang="zh-CN" sz="2250" dirty="0"/>
              <a:t>B站</a:t>
            </a:r>
            <a:r>
              <a:rPr lang="zh-CN" altLang="zh-CN" sz="2250" dirty="0"/>
              <a:t>学习</a:t>
            </a: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  <a:p>
            <a:pPr marL="0" indent="0" algn="l">
              <a:lnSpc>
                <a:spcPts val="3150"/>
              </a:lnSpc>
              <a:buNone/>
            </a:pPr>
            <a:endParaRPr lang="zh-CN" altLang="en-US" sz="2250" dirty="0"/>
          </a:p>
        </p:txBody>
      </p:sp>
      <p:sp>
        <p:nvSpPr>
          <p:cNvPr id="1048578" name="Text 2"/>
          <p:cNvSpPr/>
          <p:nvPr/>
        </p:nvSpPr>
        <p:spPr>
          <a:xfrm>
            <a:off x="285750" y="3309938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79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580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00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THANKS</a:t>
            </a:r>
            <a:endParaRPr lang="en-US" sz="3750" dirty="0"/>
          </a:p>
        </p:txBody>
      </p:sp>
      <p:sp>
        <p:nvSpPr>
          <p:cNvPr id="1048601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5438FF"/>
          </a:solidFill>
        </p:spPr>
      </p:sp>
      <p:sp>
        <p:nvSpPr>
          <p:cNvPr id="1048602" name="Text 2"/>
          <p:cNvSpPr/>
          <p:nvPr/>
        </p:nvSpPr>
        <p:spPr>
          <a:xfrm>
            <a:off x="571500" y="3462337"/>
            <a:ext cx="8001000" cy="190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50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59" name="Image 0" descr="preencoded.png"/>
          <p:cNvPicPr>
            <a:picLocks noChangeAspect="1"/>
          </p:cNvPicPr>
          <p:nvPr/>
        </p:nvPicPr>
        <p:blipFill>
          <a:blip r:embed="rId1"/>
          <a:srcRect l="46" r="46"/>
          <a:stretch>
            <a:fillRect/>
          </a:stretch>
        </p:blipFill>
        <p:spPr>
          <a:xfrm>
            <a:off x="0" y="0"/>
            <a:ext cx="2952750" cy="5143500"/>
          </a:xfrm>
          <a:prstGeom prst="rect">
            <a:avLst/>
          </a:prstGeom>
        </p:spPr>
      </p:pic>
      <p:sp>
        <p:nvSpPr>
          <p:cNvPr id="1048630" name="Text 1"/>
          <p:cNvSpPr/>
          <p:nvPr/>
        </p:nvSpPr>
        <p:spPr>
          <a:xfrm>
            <a:off x="571500" y="3433763"/>
            <a:ext cx="1857375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content</a:t>
            </a:r>
            <a:endParaRPr lang="en-US" sz="3750" dirty="0"/>
          </a:p>
        </p:txBody>
      </p:sp>
      <p:sp>
        <p:nvSpPr>
          <p:cNvPr id="1048631" name="Text 2"/>
          <p:cNvSpPr/>
          <p:nvPr/>
        </p:nvSpPr>
        <p:spPr>
          <a:xfrm>
            <a:off x="571500" y="4176713"/>
            <a:ext cx="180975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sz="22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上周</a:t>
            </a:r>
            <a:r>
              <a:rPr lang="zh-CN" sz="22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学习</a:t>
            </a:r>
            <a:r>
              <a:rPr lang="zh-CN" sz="22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内容</a:t>
            </a:r>
            <a:endParaRPr lang="en-US" sz="2250" dirty="0"/>
          </a:p>
        </p:txBody>
      </p:sp>
      <p:sp>
        <p:nvSpPr>
          <p:cNvPr id="1048632" name="Text 3"/>
          <p:cNvSpPr/>
          <p:nvPr/>
        </p:nvSpPr>
        <p:spPr>
          <a:xfrm>
            <a:off x="3524250" y="1302544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5438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875" dirty="0"/>
          </a:p>
        </p:txBody>
      </p:sp>
      <p:sp>
        <p:nvSpPr>
          <p:cNvPr id="1048633" name="Text 4"/>
          <p:cNvSpPr/>
          <p:nvPr/>
        </p:nvSpPr>
        <p:spPr>
          <a:xfrm>
            <a:off x="3990975" y="137398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API调用</a:t>
            </a:r>
            <a:endParaRPr lang="en-US" sz="1200" dirty="0"/>
          </a:p>
        </p:txBody>
      </p:sp>
      <p:sp>
        <p:nvSpPr>
          <p:cNvPr id="1048634" name="Text 5"/>
          <p:cNvSpPr/>
          <p:nvPr/>
        </p:nvSpPr>
        <p:spPr>
          <a:xfrm>
            <a:off x="3990975" y="162163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35" name="Text 6"/>
          <p:cNvSpPr/>
          <p:nvPr/>
        </p:nvSpPr>
        <p:spPr>
          <a:xfrm>
            <a:off x="3524250" y="1931194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5438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875" dirty="0"/>
          </a:p>
        </p:txBody>
      </p:sp>
      <p:sp>
        <p:nvSpPr>
          <p:cNvPr id="1048636" name="Text 7"/>
          <p:cNvSpPr/>
          <p:nvPr/>
        </p:nvSpPr>
        <p:spPr>
          <a:xfrm>
            <a:off x="3990975" y="200263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本地化大模型部署</a:t>
            </a:r>
            <a:endParaRPr lang="en-US" sz="1200" dirty="0"/>
          </a:p>
        </p:txBody>
      </p:sp>
      <p:sp>
        <p:nvSpPr>
          <p:cNvPr id="1048637" name="Text 8"/>
          <p:cNvSpPr/>
          <p:nvPr/>
        </p:nvSpPr>
        <p:spPr>
          <a:xfrm>
            <a:off x="3990975" y="225028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38" name="Text 9"/>
          <p:cNvSpPr/>
          <p:nvPr/>
        </p:nvSpPr>
        <p:spPr>
          <a:xfrm>
            <a:off x="3524250" y="2559844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5438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875" dirty="0"/>
          </a:p>
        </p:txBody>
      </p:sp>
      <p:sp>
        <p:nvSpPr>
          <p:cNvPr id="1048639" name="Text 10"/>
          <p:cNvSpPr/>
          <p:nvPr/>
        </p:nvSpPr>
        <p:spPr>
          <a:xfrm>
            <a:off x="3990975" y="263128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服务器部署大模型</a:t>
            </a:r>
            <a:endParaRPr lang="en-US" sz="1200" dirty="0"/>
          </a:p>
        </p:txBody>
      </p:sp>
      <p:sp>
        <p:nvSpPr>
          <p:cNvPr id="1048640" name="Text 11"/>
          <p:cNvSpPr/>
          <p:nvPr/>
        </p:nvSpPr>
        <p:spPr>
          <a:xfrm>
            <a:off x="3990975" y="287893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41" name="Text 12"/>
          <p:cNvSpPr/>
          <p:nvPr/>
        </p:nvSpPr>
        <p:spPr>
          <a:xfrm>
            <a:off x="3524250" y="3188494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5438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04</a:t>
            </a:r>
            <a:endParaRPr lang="en-US" sz="1875" dirty="0"/>
          </a:p>
        </p:txBody>
      </p:sp>
      <p:sp>
        <p:nvSpPr>
          <p:cNvPr id="1048642" name="Text 13"/>
          <p:cNvSpPr/>
          <p:nvPr/>
        </p:nvSpPr>
        <p:spPr>
          <a:xfrm>
            <a:off x="3990975" y="325993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AI辅助编程与应用</a:t>
            </a:r>
            <a:endParaRPr lang="en-US" sz="1200" dirty="0"/>
          </a:p>
        </p:txBody>
      </p:sp>
      <p:sp>
        <p:nvSpPr>
          <p:cNvPr id="1048643" name="Text 14"/>
          <p:cNvSpPr/>
          <p:nvPr/>
        </p:nvSpPr>
        <p:spPr>
          <a:xfrm>
            <a:off x="3990975" y="3507581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47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API调用</a:t>
            </a:r>
            <a:endParaRPr lang="en-US" sz="3750" dirty="0"/>
          </a:p>
        </p:txBody>
      </p:sp>
      <p:sp>
        <p:nvSpPr>
          <p:cNvPr id="1048648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666666">
              <a:alpha val="30000"/>
            </a:srgbClr>
          </a:solidFill>
        </p:spPr>
      </p:sp>
      <p:sp>
        <p:nvSpPr>
          <p:cNvPr id="1048649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50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7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1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5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学习内容</a:t>
            </a:r>
            <a:endParaRPr lang="en-US" sz="2250" dirty="0"/>
          </a:p>
        </p:txBody>
      </p:sp>
      <p:sp>
        <p:nvSpPr>
          <p:cNvPr id="1048656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57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58" name="文本框 9"/>
          <p:cNvSpPr txBox="1"/>
          <p:nvPr/>
        </p:nvSpPr>
        <p:spPr>
          <a:xfrm>
            <a:off x="709295" y="928370"/>
            <a:ext cx="7639050" cy="3284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AI</a:t>
            </a:r>
            <a:r>
              <a:rPr lang="zh-CN" altLang="en-US"/>
              <a:t>编程机器人通过</a:t>
            </a:r>
            <a:r>
              <a:rPr lang="en-US" altLang="zh-CN"/>
              <a:t>API</a:t>
            </a:r>
            <a:r>
              <a:rPr lang="zh-CN" altLang="en-US"/>
              <a:t>调用实现聊天功能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获取</a:t>
            </a:r>
            <a:r>
              <a:rPr lang="en-US" altLang="zh-CN"/>
              <a:t>API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安装依赖库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通过</a:t>
            </a:r>
            <a:r>
              <a:rPr lang="en-US" altLang="zh-CN"/>
              <a:t>AI</a:t>
            </a:r>
            <a:r>
              <a:rPr lang="zh-CN" altLang="en-US"/>
              <a:t>编程写出聊天机器人，调用</a:t>
            </a:r>
            <a:r>
              <a:rPr lang="en-US" altLang="zh-CN"/>
              <a:t>API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62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本地化大模型部署</a:t>
            </a:r>
            <a:endParaRPr lang="en-US" sz="3750" dirty="0"/>
          </a:p>
        </p:txBody>
      </p:sp>
      <p:sp>
        <p:nvSpPr>
          <p:cNvPr id="1048663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666666">
              <a:alpha val="30000"/>
            </a:srgbClr>
          </a:solidFill>
        </p:spPr>
      </p:sp>
      <p:sp>
        <p:nvSpPr>
          <p:cNvPr id="1048664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65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7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22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3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70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学习内容</a:t>
            </a:r>
            <a:endParaRPr lang="zh-CN" altLang="en-US" sz="2250" dirty="0"/>
          </a:p>
        </p:txBody>
      </p:sp>
      <p:sp>
        <p:nvSpPr>
          <p:cNvPr id="1048671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72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73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74" name="文本框 5"/>
          <p:cNvSpPr txBox="1"/>
          <p:nvPr/>
        </p:nvSpPr>
        <p:spPr>
          <a:xfrm>
            <a:off x="570230" y="1028700"/>
            <a:ext cx="629666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安装容器</a:t>
            </a:r>
            <a:r>
              <a:rPr lang="en-US" altLang="zh-CN"/>
              <a:t>Ollama</a:t>
            </a:r>
            <a:r>
              <a:rPr lang="zh-CN" altLang="en-US"/>
              <a:t>或</a:t>
            </a:r>
            <a:r>
              <a:rPr lang="en-US" altLang="zh-CN"/>
              <a:t>Docker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下载模型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安装浏览器扩展</a:t>
            </a:r>
            <a:r>
              <a:rPr lang="en-US" altLang="zh-CN"/>
              <a:t>Page Assist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运行模型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4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79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问题</a:t>
            </a:r>
            <a:endParaRPr lang="zh-CN" altLang="en-US" sz="2250" dirty="0"/>
          </a:p>
        </p:txBody>
      </p:sp>
      <p:sp>
        <p:nvSpPr>
          <p:cNvPr id="1048680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81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82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83" name="文本框 5"/>
          <p:cNvSpPr txBox="1"/>
          <p:nvPr/>
        </p:nvSpPr>
        <p:spPr>
          <a:xfrm>
            <a:off x="523875" y="782320"/>
            <a:ext cx="77552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Ollama</a:t>
            </a:r>
            <a:r>
              <a:rPr lang="zh-CN" altLang="en-US"/>
              <a:t>，</a:t>
            </a:r>
            <a:r>
              <a:rPr lang="en-US" altLang="zh-CN"/>
              <a:t>Docker</a:t>
            </a:r>
            <a:r>
              <a:rPr lang="zh-CN" altLang="en-US"/>
              <a:t>不会安装到其他盘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解决办法：</a:t>
            </a:r>
            <a:r>
              <a:rPr lang="en-US" altLang="zh-CN"/>
              <a:t> </a:t>
            </a:r>
            <a:r>
              <a:rPr lang="zh-CN" altLang="en-US"/>
              <a:t>网上搜索在安装前输入</a:t>
            </a:r>
            <a:r>
              <a:rPr lang="en-US" altLang="zh-CN"/>
              <a:t>cmd</a:t>
            </a:r>
            <a:r>
              <a:rPr lang="zh-CN" altLang="en-US"/>
              <a:t>命令，改变安装位置</a:t>
            </a:r>
            <a:endParaRPr lang="zh-CN" altLang="en-US"/>
          </a:p>
        </p:txBody>
      </p:sp>
      <p:pic>
        <p:nvPicPr>
          <p:cNvPr id="1" name="图片 0" descr="48f83b19f4f1a617265335853883a0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70" y="1900555"/>
            <a:ext cx="6139180" cy="31534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2097164" name="Image 0" descr="preencoded.png"/>
          <p:cNvPicPr>
            <a:picLocks noChangeAspect="1"/>
          </p:cNvPicPr>
          <p:nvPr/>
        </p:nvPicPr>
        <p:blipFill>
          <a:blip r:embed="rId1"/>
          <a:srcRect l="23282" r="23282"/>
          <a:stretch>
            <a:fillRect/>
          </a:stretch>
        </p:blipFill>
        <p:spPr>
          <a:xfrm>
            <a:off x="0" y="0"/>
            <a:ext cx="9144000" cy="5145405"/>
          </a:xfrm>
          <a:prstGeom prst="rect">
            <a:avLst/>
          </a:prstGeom>
        </p:spPr>
      </p:pic>
      <p:sp>
        <p:nvSpPr>
          <p:cNvPr id="1048679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dirty="0"/>
              <a:t>解决办法</a:t>
            </a:r>
            <a:endParaRPr lang="zh-CN" altLang="en-US" sz="2250" dirty="0"/>
          </a:p>
        </p:txBody>
      </p:sp>
      <p:sp>
        <p:nvSpPr>
          <p:cNvPr id="1048680" name="Text 2"/>
          <p:cNvSpPr/>
          <p:nvPr/>
        </p:nvSpPr>
        <p:spPr>
          <a:xfrm>
            <a:off x="571500" y="742950"/>
            <a:ext cx="8001000" cy="1466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81" name="Text 4"/>
          <p:cNvSpPr/>
          <p:nvPr/>
        </p:nvSpPr>
        <p:spPr>
          <a:xfrm>
            <a:off x="571500" y="358616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048682" name="Text 5"/>
          <p:cNvSpPr/>
          <p:nvPr/>
        </p:nvSpPr>
        <p:spPr>
          <a:xfrm>
            <a:off x="571500" y="3833813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pic>
        <p:nvPicPr>
          <p:cNvPr id="2" name="图片 1" descr="b619cbcbadb19753038dcdd330487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865" y="161290"/>
            <a:ext cx="5536565" cy="2570480"/>
          </a:xfrm>
          <a:prstGeom prst="rect">
            <a:avLst/>
          </a:prstGeom>
        </p:spPr>
      </p:pic>
      <p:pic>
        <p:nvPicPr>
          <p:cNvPr id="3" name="图片 2" descr="5c06f1786bab1d216a75b29bd62e2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145" y="2890520"/>
            <a:ext cx="7224395" cy="20961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87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服务器部署大模型</a:t>
            </a:r>
            <a:endParaRPr lang="en-US" sz="3750" dirty="0"/>
          </a:p>
        </p:txBody>
      </p:sp>
      <p:sp>
        <p:nvSpPr>
          <p:cNvPr id="1048688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666666">
              <a:alpha val="30000"/>
            </a:srgbClr>
          </a:solidFill>
        </p:spPr>
      </p:sp>
      <p:sp>
        <p:nvSpPr>
          <p:cNvPr id="1048689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48690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7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22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743</Words>
  <Application>WPS 演示</Application>
  <PresentationFormat/>
  <Paragraphs>132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微软雅黑</vt:lpstr>
      <vt:lpstr>Calibri</vt:lpstr>
      <vt:lpstr>Arial Unicode MS</vt:lpstr>
      <vt:lpstr>等线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cp:lastModifiedBy>笔墨挥洒尽流年</cp:lastModifiedBy>
  <cp:revision>6</cp:revision>
  <dcterms:created xsi:type="dcterms:W3CDTF">2025-05-19T00:39:40Z</dcterms:created>
  <dcterms:modified xsi:type="dcterms:W3CDTF">2025-05-19T01:26:15Z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54FE64E032F54569A612C6832D4D8126_12</vt:lpwstr>
  </property>
  <property fmtid="{D5CDD505-2E9C-101B-9397-08002B2CF9AE}" pid="3" name="KSOProductBuildVer">
    <vt:lpwstr>2052-12.1.0.20784</vt:lpwstr>
  </property>
</Properties>
</file>